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7"/>
  </p:notesMasterIdLst>
  <p:handoutMasterIdLst>
    <p:handoutMasterId r:id="rId58"/>
  </p:handoutMasterIdLst>
  <p:sldIdLst>
    <p:sldId id="429" r:id="rId2"/>
    <p:sldId id="431" r:id="rId3"/>
    <p:sldId id="568" r:id="rId4"/>
    <p:sldId id="506" r:id="rId5"/>
    <p:sldId id="424" r:id="rId6"/>
    <p:sldId id="292" r:id="rId7"/>
    <p:sldId id="486" r:id="rId8"/>
    <p:sldId id="578" r:id="rId9"/>
    <p:sldId id="455" r:id="rId10"/>
    <p:sldId id="447" r:id="rId11"/>
    <p:sldId id="450" r:id="rId12"/>
    <p:sldId id="448" r:id="rId13"/>
    <p:sldId id="445" r:id="rId14"/>
    <p:sldId id="451" r:id="rId15"/>
    <p:sldId id="522" r:id="rId16"/>
    <p:sldId id="527" r:id="rId17"/>
    <p:sldId id="479" r:id="rId18"/>
    <p:sldId id="497" r:id="rId19"/>
    <p:sldId id="498" r:id="rId20"/>
    <p:sldId id="579" r:id="rId21"/>
    <p:sldId id="504" r:id="rId22"/>
    <p:sldId id="502" r:id="rId23"/>
    <p:sldId id="503" r:id="rId24"/>
    <p:sldId id="519" r:id="rId25"/>
    <p:sldId id="396" r:id="rId26"/>
    <p:sldId id="467" r:id="rId27"/>
    <p:sldId id="428" r:id="rId28"/>
    <p:sldId id="488" r:id="rId29"/>
    <p:sldId id="580" r:id="rId30"/>
    <p:sldId id="524" r:id="rId31"/>
    <p:sldId id="581" r:id="rId32"/>
    <p:sldId id="489" r:id="rId33"/>
    <p:sldId id="582" r:id="rId34"/>
    <p:sldId id="473" r:id="rId35"/>
    <p:sldId id="477" r:id="rId36"/>
    <p:sldId id="478" r:id="rId37"/>
    <p:sldId id="496" r:id="rId38"/>
    <p:sldId id="1170" r:id="rId39"/>
    <p:sldId id="505" r:id="rId40"/>
    <p:sldId id="525" r:id="rId41"/>
    <p:sldId id="1171" r:id="rId42"/>
    <p:sldId id="1172" r:id="rId43"/>
    <p:sldId id="1173" r:id="rId44"/>
    <p:sldId id="507" r:id="rId45"/>
    <p:sldId id="510" r:id="rId46"/>
    <p:sldId id="565" r:id="rId47"/>
    <p:sldId id="398" r:id="rId48"/>
    <p:sldId id="388" r:id="rId49"/>
    <p:sldId id="302" r:id="rId50"/>
    <p:sldId id="397" r:id="rId51"/>
    <p:sldId id="437" r:id="rId52"/>
    <p:sldId id="399" r:id="rId53"/>
    <p:sldId id="400" r:id="rId54"/>
    <p:sldId id="344" r:id="rId55"/>
    <p:sldId id="325" r:id="rId56"/>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5pPr>
    <a:lvl6pPr marL="2286000" algn="l" defTabSz="914400" rtl="0" eaLnBrk="1" latinLnBrk="0" hangingPunct="1">
      <a:defRPr sz="500" kern="1200">
        <a:solidFill>
          <a:schemeClr val="tx1"/>
        </a:solidFill>
        <a:latin typeface="Comic Sans MS" charset="0"/>
        <a:ea typeface="ＭＳ Ｐゴシック" charset="-128"/>
        <a:cs typeface="+mn-cs"/>
      </a:defRPr>
    </a:lvl6pPr>
    <a:lvl7pPr marL="2743200" algn="l" defTabSz="914400" rtl="0" eaLnBrk="1" latinLnBrk="0" hangingPunct="1">
      <a:defRPr sz="500" kern="1200">
        <a:solidFill>
          <a:schemeClr val="tx1"/>
        </a:solidFill>
        <a:latin typeface="Comic Sans MS" charset="0"/>
        <a:ea typeface="ＭＳ Ｐゴシック" charset="-128"/>
        <a:cs typeface="+mn-cs"/>
      </a:defRPr>
    </a:lvl7pPr>
    <a:lvl8pPr marL="3200400" algn="l" defTabSz="914400" rtl="0" eaLnBrk="1" latinLnBrk="0" hangingPunct="1">
      <a:defRPr sz="500" kern="1200">
        <a:solidFill>
          <a:schemeClr val="tx1"/>
        </a:solidFill>
        <a:latin typeface="Comic Sans MS" charset="0"/>
        <a:ea typeface="ＭＳ Ｐゴシック" charset="-128"/>
        <a:cs typeface="+mn-cs"/>
      </a:defRPr>
    </a:lvl8pPr>
    <a:lvl9pPr marL="3657600" algn="l" defTabSz="914400" rtl="0" eaLnBrk="1" latinLnBrk="0" hangingPunct="1">
      <a:defRPr sz="500"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7"/>
    <p:restoredTop sz="93649"/>
  </p:normalViewPr>
  <p:slideViewPr>
    <p:cSldViewPr>
      <p:cViewPr varScale="1">
        <p:scale>
          <a:sx n="131" d="100"/>
          <a:sy n="131" d="100"/>
        </p:scale>
        <p:origin x="1968"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F436417C-AEBC-1A46-86E9-36AA96F5A6D4}" type="slidenum">
              <a:rPr lang="en-US" altLang="x-none" sz="1200">
                <a:latin typeface="Arial" charset="0"/>
              </a:rPr>
              <a:pPr>
                <a:lnSpc>
                  <a:spcPct val="90000"/>
                </a:lnSpc>
              </a:pPr>
              <a:t>‹#›</a:t>
            </a:fld>
            <a:endParaRPr lang="en-US" altLang="x-none" sz="12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2475"/>
            <a:ext cx="5362575" cy="4319588"/>
          </a:xfrm>
          <a:prstGeom prst="rect">
            <a:avLst/>
          </a:prstGeom>
          <a:noFill/>
          <a:ln w="12700">
            <a:noFill/>
            <a:miter lim="800000"/>
            <a:headEnd/>
            <a:tailEnd/>
          </a:ln>
          <a:effectLst/>
        </p:spPr>
        <p:txBody>
          <a:bodyPr vert="horz" wrap="square" lIns="96960" tIns="47659" rIns="96960" bIns="47659"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6387" name="Rectangle 3"/>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EEF71606-7471-9C4C-BDFD-163B6CAAD4D6}" type="slidenum">
              <a:rPr lang="en-US" altLang="x-none" sz="1200">
                <a:latin typeface="Arial" charset="0"/>
              </a:rPr>
              <a:pPr>
                <a:lnSpc>
                  <a:spcPct val="90000"/>
                </a:lnSpc>
              </a:pPr>
              <a:t>‹#›</a:t>
            </a:fld>
            <a:endParaRPr lang="en-US" altLang="x-none" sz="1200">
              <a:latin typeface="Arial" charset="0"/>
            </a:endParaRPr>
          </a:p>
        </p:txBody>
      </p:sp>
      <p:sp>
        <p:nvSpPr>
          <p:cNvPr id="16388" name="Rectangle 4"/>
          <p:cNvSpPr>
            <a:spLocks noGrp="1" noRot="1" noChangeAspect="1" noChangeArrowheads="1" noTextEdit="1"/>
          </p:cNvSpPr>
          <p:nvPr>
            <p:ph type="sldImg" idx="2"/>
          </p:nvPr>
        </p:nvSpPr>
        <p:spPr bwMode="auto">
          <a:xfrm>
            <a:off x="1304925" y="752475"/>
            <a:ext cx="4722813" cy="3543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867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955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8181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24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0356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2110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9107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105394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422430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27010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74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319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08437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3200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2629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198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87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0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extLst>
      <p:ext uri="{BB962C8B-B14F-4D97-AF65-F5344CB8AC3E}">
        <p14:creationId xmlns:p14="http://schemas.microsoft.com/office/powerpoint/2010/main" val="156752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5201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9393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663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8911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1215037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96888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677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41</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8612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42</a:t>
            </a:fld>
            <a:endParaRPr lang="en-US" altLang="x-none"/>
          </a:p>
        </p:txBody>
      </p:sp>
    </p:spTree>
    <p:extLst>
      <p:ext uri="{BB962C8B-B14F-4D97-AF65-F5344CB8AC3E}">
        <p14:creationId xmlns:p14="http://schemas.microsoft.com/office/powerpoint/2010/main" val="134388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5251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264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326531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9176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35664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60466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275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40216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199986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35840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fld id="{20004F00-0F14-6D44-A3F9-BF561874061A}"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777E9A17-160F-7A41-BA17-74139E953060}" type="slidenum">
              <a:rPr lang="en-US" altLang="x-none"/>
              <a:pPr/>
              <a:t>‹#›</a:t>
            </a:fld>
            <a:endParaRPr lang="en-US" altLang="x-none"/>
          </a:p>
        </p:txBody>
      </p:sp>
    </p:spTree>
    <p:extLst>
      <p:ext uri="{BB962C8B-B14F-4D97-AF65-F5344CB8AC3E}">
        <p14:creationId xmlns:p14="http://schemas.microsoft.com/office/powerpoint/2010/main" val="1831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F800318-CC6C-5D42-8F13-0895729E1828}"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0A445E85-347A-E14F-9D1B-5817E8C3A40D}" type="slidenum">
              <a:rPr lang="en-US" altLang="x-none"/>
              <a:pPr/>
              <a:t>‹#›</a:t>
            </a:fld>
            <a:endParaRPr lang="en-US" altLang="x-none"/>
          </a:p>
        </p:txBody>
      </p:sp>
    </p:spTree>
    <p:extLst>
      <p:ext uri="{BB962C8B-B14F-4D97-AF65-F5344CB8AC3E}">
        <p14:creationId xmlns:p14="http://schemas.microsoft.com/office/powerpoint/2010/main" val="89747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5179CA0-2854-4A44-A0C9-A082212BF3E8}"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4C3F6E5B-FCFA-C440-B665-CFF042F2509A}" type="slidenum">
              <a:rPr lang="en-US" altLang="x-none"/>
              <a:pPr/>
              <a:t>‹#›</a:t>
            </a:fld>
            <a:endParaRPr lang="en-US" altLang="x-none"/>
          </a:p>
        </p:txBody>
      </p:sp>
    </p:spTree>
    <p:extLst>
      <p:ext uri="{BB962C8B-B14F-4D97-AF65-F5344CB8AC3E}">
        <p14:creationId xmlns:p14="http://schemas.microsoft.com/office/powerpoint/2010/main" val="200396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00563" y="1603375"/>
            <a:ext cx="3816350" cy="225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00563" y="4006850"/>
            <a:ext cx="381635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dt" sz="half" idx="10"/>
          </p:nvPr>
        </p:nvSpPr>
        <p:spPr>
          <a:ln/>
        </p:spPr>
        <p:txBody>
          <a:bodyPr/>
          <a:lstStyle>
            <a:lvl1pPr>
              <a:defRPr/>
            </a:lvl1pPr>
          </a:lstStyle>
          <a:p>
            <a:fld id="{22536BE8-938B-7E48-968D-B5E213A662AE}" type="datetime1">
              <a:rPr lang="en-US" altLang="x-none"/>
              <a:pPr/>
              <a:t>9/15/21</a:t>
            </a:fld>
            <a:endParaRPr lang="en-US" altLang="x-none"/>
          </a:p>
        </p:txBody>
      </p:sp>
      <p:sp>
        <p:nvSpPr>
          <p:cNvPr id="7" name="Rectangle 8"/>
          <p:cNvSpPr>
            <a:spLocks noGrp="1" noChangeArrowheads="1"/>
          </p:cNvSpPr>
          <p:nvPr>
            <p:ph type="ftr" sz="quarter" idx="11"/>
          </p:nvPr>
        </p:nvSpPr>
        <p:spPr>
          <a:ln/>
        </p:spPr>
        <p:txBody>
          <a:bodyPr/>
          <a:lstStyle>
            <a:lvl1pPr>
              <a:defRPr/>
            </a:lvl1pPr>
          </a:lstStyle>
          <a:p>
            <a:pPr>
              <a:defRPr/>
            </a:pPr>
            <a:endParaRPr lang="en-US"/>
          </a:p>
        </p:txBody>
      </p:sp>
      <p:sp>
        <p:nvSpPr>
          <p:cNvPr id="8" name="Rectangle 9"/>
          <p:cNvSpPr>
            <a:spLocks noGrp="1" noChangeArrowheads="1"/>
          </p:cNvSpPr>
          <p:nvPr>
            <p:ph type="sldNum" sz="quarter" idx="12"/>
          </p:nvPr>
        </p:nvSpPr>
        <p:spPr>
          <a:ln/>
        </p:spPr>
        <p:txBody>
          <a:bodyPr/>
          <a:lstStyle>
            <a:lvl1pPr>
              <a:defRPr/>
            </a:lvl1pPr>
          </a:lstStyle>
          <a:p>
            <a:fld id="{AFDE5ECF-B8BA-3F4E-B35B-490D33E872F4}" type="slidenum">
              <a:rPr lang="en-US" altLang="x-none"/>
              <a:pPr/>
              <a:t>‹#›</a:t>
            </a:fld>
            <a:endParaRPr lang="en-US" altLang="x-none"/>
          </a:p>
        </p:txBody>
      </p:sp>
    </p:spTree>
    <p:extLst>
      <p:ext uri="{BB962C8B-B14F-4D97-AF65-F5344CB8AC3E}">
        <p14:creationId xmlns:p14="http://schemas.microsoft.com/office/powerpoint/2010/main" val="1652122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05417C07-74B5-844B-9F0B-BE90B3A52A4A}"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A5837721-34B2-AD44-8F22-1455E536EF77}" type="slidenum">
              <a:rPr lang="en-US" altLang="x-none"/>
              <a:pPr/>
              <a:t>‹#›</a:t>
            </a:fld>
            <a:endParaRPr lang="en-US" altLang="x-none"/>
          </a:p>
        </p:txBody>
      </p:sp>
    </p:spTree>
    <p:extLst>
      <p:ext uri="{BB962C8B-B14F-4D97-AF65-F5344CB8AC3E}">
        <p14:creationId xmlns:p14="http://schemas.microsoft.com/office/powerpoint/2010/main" val="25819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57F5C35D-2373-4A45-BF06-EBDE976AD451}"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E628A388-C7CE-8C47-9504-8CD66F8D3DF2}" type="slidenum">
              <a:rPr lang="en-US" altLang="x-none"/>
              <a:pPr/>
              <a:t>‹#›</a:t>
            </a:fld>
            <a:endParaRPr lang="en-US" altLang="x-none"/>
          </a:p>
        </p:txBody>
      </p:sp>
    </p:spTree>
    <p:extLst>
      <p:ext uri="{BB962C8B-B14F-4D97-AF65-F5344CB8AC3E}">
        <p14:creationId xmlns:p14="http://schemas.microsoft.com/office/powerpoint/2010/main" val="17292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fld id="{7268EA55-0FCC-EC43-B4BE-D9E76BBE95CA}"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63F1CF5B-F303-5846-8046-9E4CD1094F57}" type="slidenum">
              <a:rPr lang="en-US" altLang="x-none"/>
              <a:pPr/>
              <a:t>‹#›</a:t>
            </a:fld>
            <a:endParaRPr lang="en-US" altLang="x-none"/>
          </a:p>
        </p:txBody>
      </p:sp>
    </p:spTree>
    <p:extLst>
      <p:ext uri="{BB962C8B-B14F-4D97-AF65-F5344CB8AC3E}">
        <p14:creationId xmlns:p14="http://schemas.microsoft.com/office/powerpoint/2010/main" val="107777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5DA81518-51D6-4140-AE42-FDC8C63C5CF9}"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86A7412D-7422-AF47-BAF0-0BEF3C4E0C5C}" type="slidenum">
              <a:rPr lang="en-US" altLang="x-none"/>
              <a:pPr/>
              <a:t>‹#›</a:t>
            </a:fld>
            <a:endParaRPr lang="en-US" altLang="x-none"/>
          </a:p>
        </p:txBody>
      </p:sp>
    </p:spTree>
    <p:extLst>
      <p:ext uri="{BB962C8B-B14F-4D97-AF65-F5344CB8AC3E}">
        <p14:creationId xmlns:p14="http://schemas.microsoft.com/office/powerpoint/2010/main" val="11098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fld id="{D275180C-7B36-F94D-B359-264F243399C5}" type="datetime1">
              <a:rPr lang="en-US" altLang="x-none"/>
              <a:pPr/>
              <a:t>9/15/21</a:t>
            </a:fld>
            <a:endParaRPr lang="en-US" altLang="x-none"/>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fld id="{9F6815C8-A827-EA42-896F-72FF2FF2DD44}" type="slidenum">
              <a:rPr lang="en-US" altLang="x-none"/>
              <a:pPr/>
              <a:t>‹#›</a:t>
            </a:fld>
            <a:endParaRPr lang="en-US" altLang="x-none"/>
          </a:p>
        </p:txBody>
      </p:sp>
    </p:spTree>
    <p:extLst>
      <p:ext uri="{BB962C8B-B14F-4D97-AF65-F5344CB8AC3E}">
        <p14:creationId xmlns:p14="http://schemas.microsoft.com/office/powerpoint/2010/main" val="136167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fld id="{1EA3FD88-191C-F64D-9D5C-17F912752D53}" type="datetime1">
              <a:rPr lang="en-US" altLang="x-none"/>
              <a:pPr/>
              <a:t>9/15/21</a:t>
            </a:fld>
            <a:endParaRPr lang="en-US" altLang="x-none"/>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fld id="{643F24D9-F993-E146-A656-930D4AFAFA58}" type="slidenum">
              <a:rPr lang="en-US" altLang="x-none"/>
              <a:pPr/>
              <a:t>‹#›</a:t>
            </a:fld>
            <a:endParaRPr lang="en-US" altLang="x-none"/>
          </a:p>
        </p:txBody>
      </p:sp>
    </p:spTree>
    <p:extLst>
      <p:ext uri="{BB962C8B-B14F-4D97-AF65-F5344CB8AC3E}">
        <p14:creationId xmlns:p14="http://schemas.microsoft.com/office/powerpoint/2010/main" val="214492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6FFE920D-DC5A-0B4C-B69A-A72603948FB8}" type="datetime1">
              <a:rPr lang="en-US" altLang="x-none"/>
              <a:pPr/>
              <a:t>9/15/21</a:t>
            </a:fld>
            <a:endParaRPr lang="en-US" altLang="x-none"/>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fld id="{15F08B6B-D4F5-7B45-A4F3-F8AA94D2BE5C}" type="slidenum">
              <a:rPr lang="en-US" altLang="x-none"/>
              <a:pPr/>
              <a:t>‹#›</a:t>
            </a:fld>
            <a:endParaRPr lang="en-US" altLang="x-none"/>
          </a:p>
        </p:txBody>
      </p:sp>
    </p:spTree>
    <p:extLst>
      <p:ext uri="{BB962C8B-B14F-4D97-AF65-F5344CB8AC3E}">
        <p14:creationId xmlns:p14="http://schemas.microsoft.com/office/powerpoint/2010/main" val="20892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E0314855-003E-F54A-B76B-868BCD49129A}"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997CC19D-2A64-594C-9298-A86CCE46BCF0}" type="slidenum">
              <a:rPr lang="en-US" altLang="x-none"/>
              <a:pPr/>
              <a:t>‹#›</a:t>
            </a:fld>
            <a:endParaRPr lang="en-US" altLang="x-none"/>
          </a:p>
        </p:txBody>
      </p:sp>
    </p:spTree>
    <p:extLst>
      <p:ext uri="{BB962C8B-B14F-4D97-AF65-F5344CB8AC3E}">
        <p14:creationId xmlns:p14="http://schemas.microsoft.com/office/powerpoint/2010/main" val="167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93FCF2A7-EF1D-BF42-A195-2EB36C911C90}"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D954A4FF-8570-D74A-991C-B8E00FE9A7FB}" type="slidenum">
              <a:rPr lang="en-US" altLang="x-none"/>
              <a:pPr/>
              <a:t>‹#›</a:t>
            </a:fld>
            <a:endParaRPr lang="en-US" altLang="x-none"/>
          </a:p>
        </p:txBody>
      </p:sp>
    </p:spTree>
    <p:extLst>
      <p:ext uri="{BB962C8B-B14F-4D97-AF65-F5344CB8AC3E}">
        <p14:creationId xmlns:p14="http://schemas.microsoft.com/office/powerpoint/2010/main" val="18744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49"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
        <p:nvSpPr>
          <p:cNvPr id="1030" name="Rectangle 6"/>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1" name="Rectangle 7"/>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latin typeface="Tahoma" charset="0"/>
              </a:defRPr>
            </a:lvl1pPr>
          </a:lstStyle>
          <a:p>
            <a:fld id="{5B955D06-6FA5-3B49-A5B3-45460B39366B}" type="datetime1">
              <a:rPr lang="en-US" altLang="x-none"/>
              <a:pPr/>
              <a:t>9/15/21</a:t>
            </a:fld>
            <a:endParaRPr lang="en-US" altLang="x-none"/>
          </a:p>
        </p:txBody>
      </p:sp>
      <p:sp>
        <p:nvSpPr>
          <p:cNvPr id="236552" name="Rectangle 8"/>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latin typeface="Tahoma" charset="0"/>
                <a:ea typeface="ＭＳ Ｐゴシック" charset="0"/>
                <a:cs typeface="+mn-cs"/>
              </a:defRPr>
            </a:lvl1pPr>
          </a:lstStyle>
          <a:p>
            <a:pPr>
              <a:defRPr/>
            </a:pPr>
            <a:endParaRPr lang="en-US"/>
          </a:p>
        </p:txBody>
      </p:sp>
      <p:sp>
        <p:nvSpPr>
          <p:cNvPr id="236553" name="Rectangle 9"/>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latin typeface="Tahoma" charset="0"/>
              </a:defRPr>
            </a:lvl1pPr>
          </a:lstStyle>
          <a:p>
            <a:fld id="{F7913593-160F-E743-ABD7-926096C5A1C8}" type="slidenum">
              <a:rPr lang="en-US" altLang="x-none"/>
              <a:pPr/>
              <a:t>‹#›</a:t>
            </a:fld>
            <a:endParaRPr lang="en-US" altLang="x-none"/>
          </a:p>
        </p:txBody>
      </p:sp>
      <p:sp>
        <p:nvSpPr>
          <p:cNvPr id="1034" name="Rectangle 10"/>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5" name="Text Box 11"/>
          <p:cNvSpPr txBox="1">
            <a:spLocks noChangeArrowheads="1"/>
          </p:cNvSpPr>
          <p:nvPr userDrawn="1"/>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wmf"/><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2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4.wmf"/><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4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66.png"/><Relationship Id="rId10" Type="http://schemas.openxmlformats.org/officeDocument/2006/relationships/image" Target="../media/image5.emf"/><Relationship Id="rId4" Type="http://schemas.openxmlformats.org/officeDocument/2006/relationships/oleObject" Target="../embeddings/oleObject6.bin"/><Relationship Id="rId9" Type="http://schemas.openxmlformats.org/officeDocument/2006/relationships/image" Target="../media/image4.wmf"/><Relationship Id="rId1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notesSlide" Target="../notesSlides/notesSlide42.xml"/><Relationship Id="rId7" Type="http://schemas.openxmlformats.org/officeDocument/2006/relationships/image" Target="../media/image4.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7.emf"/><Relationship Id="rId11" Type="http://schemas.openxmlformats.org/officeDocument/2006/relationships/oleObject" Target="../embeddings/oleObject9.bin"/><Relationship Id="rId5" Type="http://schemas.openxmlformats.org/officeDocument/2006/relationships/image" Target="../media/image2.png"/><Relationship Id="rId10" Type="http://schemas.openxmlformats.org/officeDocument/2006/relationships/image" Target="../media/image70.emf"/><Relationship Id="rId4" Type="http://schemas.openxmlformats.org/officeDocument/2006/relationships/oleObject" Target="../embeddings/oleObject8.bin"/><Relationship Id="rId9" Type="http://schemas.openxmlformats.org/officeDocument/2006/relationships/image" Target="../media/image69.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73.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6.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570F4A7-C333-6C4B-ABB7-043776848BD5}" type="slidenum">
              <a:rPr lang="en-US" altLang="x-none" sz="1200">
                <a:latin typeface="Tahoma" charset="0"/>
              </a:rPr>
              <a:pPr/>
              <a:t>1</a:t>
            </a:fld>
            <a:endParaRPr lang="en-US" altLang="x-none" sz="1200">
              <a:latin typeface="Tahoma" charset="0"/>
            </a:endParaRPr>
          </a:p>
        </p:txBody>
      </p:sp>
      <p:sp>
        <p:nvSpPr>
          <p:cNvPr id="17410" name="Rectangle 2"/>
          <p:cNvSpPr>
            <a:spLocks noGrp="1" noChangeArrowheads="1"/>
          </p:cNvSpPr>
          <p:nvPr>
            <p:ph type="ctrTitle"/>
          </p:nvPr>
        </p:nvSpPr>
        <p:spPr>
          <a:xfrm>
            <a:off x="692150" y="1835150"/>
            <a:ext cx="7781925" cy="1473200"/>
          </a:xfrm>
        </p:spPr>
        <p:txBody>
          <a:bodyPr/>
          <a:lstStyle/>
          <a:p>
            <a:pPr algn="ctr"/>
            <a:r>
              <a:rPr lang="en-US" altLang="x-none" sz="3200">
                <a:ea typeface="ＭＳ Ｐゴシック" charset="-128"/>
              </a:rPr>
              <a:t>A Taxonomy of Communication Networks</a:t>
            </a:r>
          </a:p>
        </p:txBody>
      </p:sp>
      <p:sp>
        <p:nvSpPr>
          <p:cNvPr id="17411" name="Rectangle 3"/>
          <p:cNvSpPr>
            <a:spLocks noGrp="1" noChangeArrowheads="1"/>
          </p:cNvSpPr>
          <p:nvPr>
            <p:ph type="subTitle" idx="1"/>
          </p:nvPr>
        </p:nvSpPr>
        <p:spPr>
          <a:xfrm>
            <a:off x="996950" y="3511550"/>
            <a:ext cx="6553200" cy="2438400"/>
          </a:xfrm>
        </p:spPr>
        <p:txBody>
          <a:bodyPr/>
          <a:lstStyle/>
          <a:p>
            <a:pPr lvl="1"/>
            <a:r>
              <a:rPr lang="en-US" altLang="x-none" dirty="0">
                <a:ea typeface="ＭＳ Ｐゴシック" charset="-128"/>
              </a:rPr>
              <a:t>Qi</a:t>
            </a:r>
            <a:r>
              <a:rPr lang="en-US" altLang="zh-CN" dirty="0">
                <a:ea typeface="ＭＳ Ｐゴシック" charset="-128"/>
              </a:rPr>
              <a:t>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https://</a:t>
            </a:r>
            <a:r>
              <a:rPr lang="en-US" altLang="x-none" dirty="0" err="1">
                <a:ea typeface="ＭＳ Ｐゴシック" charset="-128"/>
              </a:rPr>
              <a:t>qiaoxiang.me</a:t>
            </a:r>
            <a:r>
              <a:rPr lang="en-US" altLang="x-none" dirty="0">
                <a:ea typeface="ＭＳ Ｐゴシック" charset="-128"/>
              </a:rPr>
              <a:t>/courses/cnns-xmuf21/</a:t>
            </a:r>
            <a:r>
              <a:rPr lang="en-US" altLang="x-none" dirty="0" err="1">
                <a:ea typeface="ＭＳ Ｐゴシック" charset="-128"/>
              </a:rPr>
              <a:t>index.shtml</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09/</a:t>
            </a:r>
            <a:r>
              <a:rPr lang="en-US" altLang="zh-CN" dirty="0">
                <a:ea typeface="宋体" charset="-122"/>
              </a:rPr>
              <a:t>16</a:t>
            </a:r>
            <a:r>
              <a:rPr lang="en-US" altLang="x-none" dirty="0">
                <a:ea typeface="ＭＳ Ｐゴシック" charset="-128"/>
              </a:rPr>
              <a:t>/20</a:t>
            </a:r>
            <a:r>
              <a:rPr lang="en-US" altLang="zh-CN" dirty="0">
                <a:ea typeface="ＭＳ Ｐゴシック" charset="-128"/>
              </a:rPr>
              <a:t>21</a:t>
            </a:r>
            <a:r>
              <a:rPr lang="en-US" altLang="x-none" dirty="0">
                <a:ea typeface="ＭＳ Ｐゴシック" charset="-128"/>
              </a:rPr>
              <a:t> </a:t>
            </a:r>
          </a:p>
        </p:txBody>
      </p:sp>
      <p:sp>
        <p:nvSpPr>
          <p:cNvPr id="5" name="TextBox 4">
            <a:extLst>
              <a:ext uri="{FF2B5EF4-FFF2-40B4-BE49-F238E27FC236}">
                <a16:creationId xmlns:a16="http://schemas.microsoft.com/office/drawing/2014/main" id="{045AAF1B-8169-A74C-9FF1-F8B64151EFDE}"/>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10</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097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11</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4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12</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3092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13</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31374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14</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extLst>
      <p:ext uri="{BB962C8B-B14F-4D97-AF65-F5344CB8AC3E}">
        <p14:creationId xmlns:p14="http://schemas.microsoft.com/office/powerpoint/2010/main" val="404028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15</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1869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20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17</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68860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18</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extLst>
      <p:ext uri="{BB962C8B-B14F-4D97-AF65-F5344CB8AC3E}">
        <p14:creationId xmlns:p14="http://schemas.microsoft.com/office/powerpoint/2010/main" val="13966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19</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0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D3089F0-FA5C-C649-ACED-4338B4D96B22}" type="slidenum">
              <a:rPr lang="en-US" altLang="x-none" sz="1200">
                <a:latin typeface="Tahoma" charset="0"/>
              </a:rPr>
              <a:pPr/>
              <a:t>2</a:t>
            </a:fld>
            <a:endParaRPr lang="en-US" altLang="x-none" sz="1200">
              <a:latin typeface="Tahoma" charset="0"/>
            </a:endParaRPr>
          </a:p>
        </p:txBody>
      </p:sp>
      <p:sp>
        <p:nvSpPr>
          <p:cNvPr id="19458"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19459"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rgbClr val="C00000"/>
              </a:buClr>
              <a:buSzPct val="85000"/>
              <a:buFont typeface="Wingdings" charset="2"/>
              <a:buChar char="Ø"/>
            </a:pPr>
            <a:r>
              <a:rPr lang="en-US" altLang="x-none" sz="2800" i="1" dirty="0">
                <a:solidFill>
                  <a:srgbClr val="C00000"/>
                </a:solidFill>
              </a:rPr>
              <a:t>Admin</a:t>
            </a:r>
            <a:r>
              <a:rPr lang="en-US" altLang="zh-CN" sz="2800" i="1" dirty="0">
                <a:solidFill>
                  <a:srgbClr val="C00000"/>
                </a:solidFill>
              </a:rPr>
              <a:t>.</a:t>
            </a:r>
            <a:r>
              <a:rPr lang="en-US" altLang="x-none" sz="2800" i="1" dirty="0">
                <a:solidFill>
                  <a:srgbClr val="C00000"/>
                </a:solidFill>
              </a:rPr>
              <a:t> and recap</a:t>
            </a:r>
          </a:p>
          <a:p>
            <a:pPr algn="l">
              <a:spcBef>
                <a:spcPct val="20000"/>
              </a:spcBef>
              <a:buClr>
                <a:schemeClr val="accent2"/>
              </a:buClr>
              <a:buSzPct val="85000"/>
              <a:buFont typeface="Wingdings" charset="2"/>
              <a:buChar char="q"/>
            </a:pPr>
            <a:r>
              <a:rPr lang="en-US" altLang="x-none" sz="2800" dirty="0"/>
              <a:t>A brief introduction to the Internet: </a:t>
            </a:r>
          </a:p>
          <a:p>
            <a:pPr marL="914400" lvl="1" indent="-457200" algn="l">
              <a:spcBef>
                <a:spcPct val="20000"/>
              </a:spcBef>
              <a:buClr>
                <a:schemeClr val="accent2"/>
              </a:buClr>
              <a:buSzPct val="85000"/>
              <a:buFont typeface="Courier New" panose="02070309020205020404" pitchFamily="49" charset="0"/>
              <a:buChar char="o"/>
            </a:pPr>
            <a:r>
              <a:rPr lang="en-US" altLang="zh-CN" sz="2800" dirty="0"/>
              <a:t>present</a:t>
            </a:r>
            <a:endParaRPr lang="en-US" altLang="x-none" sz="2800" dirty="0"/>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20</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81329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21</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2724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22</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161040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23</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88088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24</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90229"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90230"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53638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25</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215083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26</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14696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27</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5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28</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1493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29</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1885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FB041A7-3E01-5540-80F2-3D9B980E31E1}" type="slidenum">
              <a:rPr lang="en-US" altLang="x-none" sz="1200">
                <a:latin typeface="Tahoma" charset="0"/>
              </a:rPr>
              <a:pPr/>
              <a:t>3</a:t>
            </a:fld>
            <a:endParaRPr lang="en-US" altLang="x-none" sz="1200">
              <a:latin typeface="Tahoma" charset="0"/>
            </a:endParaRPr>
          </a:p>
        </p:txBody>
      </p:sp>
      <p:sp>
        <p:nvSpPr>
          <p:cNvPr id="21506" name="Rectangle 2"/>
          <p:cNvSpPr>
            <a:spLocks noGrp="1" noChangeArrowheads="1"/>
          </p:cNvSpPr>
          <p:nvPr>
            <p:ph type="title"/>
          </p:nvPr>
        </p:nvSpPr>
        <p:spPr/>
        <p:txBody>
          <a:bodyPr/>
          <a:lstStyle/>
          <a:p>
            <a:r>
              <a:rPr lang="en-US" altLang="x-none" dirty="0">
                <a:ea typeface="ＭＳ Ｐゴシック" charset="-128"/>
              </a:rPr>
              <a:t>Admin</a:t>
            </a:r>
            <a:r>
              <a:rPr lang="en-US" altLang="zh-CN" dirty="0">
                <a:ea typeface="ＭＳ Ｐゴシック" charset="-128"/>
              </a:rPr>
              <a:t>.</a:t>
            </a:r>
            <a:endParaRPr lang="en-US" altLang="x-none" dirty="0">
              <a:ea typeface="ＭＳ Ｐゴシック" charset="-128"/>
            </a:endParaRPr>
          </a:p>
        </p:txBody>
      </p:sp>
      <p:sp>
        <p:nvSpPr>
          <p:cNvPr id="21507" name="Rectangle 3"/>
          <p:cNvSpPr>
            <a:spLocks noGrp="1" noChangeArrowheads="1"/>
          </p:cNvSpPr>
          <p:nvPr>
            <p:ph type="body" idx="1"/>
          </p:nvPr>
        </p:nvSpPr>
        <p:spPr>
          <a:xfrm>
            <a:off x="533400" y="1377950"/>
            <a:ext cx="7783513" cy="4656138"/>
          </a:xfrm>
        </p:spPr>
        <p:txBody>
          <a:bodyPr/>
          <a:lstStyle/>
          <a:p>
            <a:pPr>
              <a:buFont typeface="Wingdings" pitchFamily="2" charset="2"/>
              <a:buChar char="q"/>
            </a:pPr>
            <a:r>
              <a:rPr lang="en-US" altLang="x-none" dirty="0">
                <a:ea typeface="ＭＳ Ｐゴシック" charset="-128"/>
              </a:rPr>
              <a:t>If</a:t>
            </a:r>
            <a:r>
              <a:rPr lang="zh-CN" altLang="en-US" dirty="0">
                <a:ea typeface="ＭＳ Ｐゴシック" charset="-128"/>
              </a:rPr>
              <a:t> </a:t>
            </a:r>
            <a:r>
              <a:rPr lang="en-US" altLang="zh-CN" dirty="0">
                <a:ea typeface="ＭＳ Ｐゴシック" charset="-128"/>
              </a:rPr>
              <a:t>you</a:t>
            </a:r>
            <a:r>
              <a:rPr lang="zh-CN" altLang="en-US" dirty="0">
                <a:ea typeface="ＭＳ Ｐゴシック" charset="-128"/>
              </a:rPr>
              <a:t> </a:t>
            </a:r>
            <a:r>
              <a:rPr lang="en-US" altLang="zh-CN" dirty="0">
                <a:ea typeface="ＭＳ Ｐゴシック" charset="-128"/>
              </a:rPr>
              <a:t>haven't</a:t>
            </a:r>
            <a:r>
              <a:rPr lang="zh-CN" altLang="en-US" dirty="0">
                <a:ea typeface="ＭＳ Ｐゴシック" charset="-128"/>
              </a:rPr>
              <a:t> </a:t>
            </a:r>
            <a:r>
              <a:rPr lang="en-US" altLang="zh-CN" dirty="0">
                <a:ea typeface="ＭＳ Ｐゴシック" charset="-128"/>
              </a:rPr>
              <a:t>filled</a:t>
            </a:r>
            <a:r>
              <a:rPr lang="zh-CN" altLang="en-US" dirty="0">
                <a:ea typeface="ＭＳ Ｐゴシック" charset="-128"/>
              </a:rPr>
              <a:t> </a:t>
            </a:r>
            <a:r>
              <a:rPr lang="en-US" altLang="zh-CN" dirty="0">
                <a:ea typeface="ＭＳ Ｐゴシック" charset="-128"/>
              </a:rPr>
              <a:t>out</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survey,</a:t>
            </a:r>
            <a:r>
              <a:rPr lang="zh-CN" altLang="en-US" dirty="0">
                <a:ea typeface="ＭＳ Ｐゴシック" charset="-128"/>
              </a:rPr>
              <a:t> </a:t>
            </a:r>
            <a:r>
              <a:rPr lang="en-US" altLang="zh-CN" dirty="0">
                <a:ea typeface="ＭＳ Ｐゴシック" charset="-128"/>
              </a:rPr>
              <a:t>please</a:t>
            </a:r>
            <a:r>
              <a:rPr lang="zh-CN" altLang="en-US" dirty="0">
                <a:ea typeface="ＭＳ Ｐゴシック" charset="-128"/>
              </a:rPr>
              <a:t> </a:t>
            </a:r>
            <a:r>
              <a:rPr lang="en-US" altLang="zh-CN" dirty="0">
                <a:ea typeface="ＭＳ Ｐゴシック" charset="-128"/>
              </a:rPr>
              <a:t>go</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class</a:t>
            </a:r>
            <a:r>
              <a:rPr lang="zh-CN" altLang="en-US" dirty="0">
                <a:ea typeface="ＭＳ Ｐゴシック" charset="-128"/>
              </a:rPr>
              <a:t> </a:t>
            </a:r>
            <a:r>
              <a:rPr lang="en-US" altLang="zh-CN" dirty="0">
                <a:ea typeface="ＭＳ Ｐゴシック" charset="-128"/>
              </a:rPr>
              <a:t>website</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do</a:t>
            </a:r>
            <a:r>
              <a:rPr lang="zh-CN" altLang="en-US" dirty="0">
                <a:ea typeface="ＭＳ Ｐゴシック" charset="-128"/>
              </a:rPr>
              <a:t> </a:t>
            </a:r>
            <a:r>
              <a:rPr lang="en-US" altLang="zh-CN" dirty="0">
                <a:ea typeface="ＭＳ Ｐゴシック" charset="-128"/>
              </a:rPr>
              <a:t>so</a:t>
            </a:r>
            <a:endParaRPr lang="en-US" altLang="x-none" dirty="0">
              <a:ea typeface="ＭＳ Ｐゴシック" charset="-128"/>
            </a:endParaRPr>
          </a:p>
        </p:txBody>
      </p:sp>
    </p:spTree>
    <p:extLst>
      <p:ext uri="{BB962C8B-B14F-4D97-AF65-F5344CB8AC3E}">
        <p14:creationId xmlns:p14="http://schemas.microsoft.com/office/powerpoint/2010/main" val="231710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30</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357092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31</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91195"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31210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32</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76362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33</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4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34</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87035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35</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and</a:t>
            </a:r>
            <a:r>
              <a:rPr lang="zh-CN" altLang="en-US" dirty="0">
                <a:ea typeface="ＭＳ Ｐゴシック" charset="-128"/>
              </a:rPr>
              <a:t> </a:t>
            </a:r>
            <a:r>
              <a:rPr lang="en-US" altLang="zh-CN" dirty="0">
                <a:ea typeface="ＭＳ Ｐゴシック" charset="-128"/>
              </a:rPr>
              <a:t>recaps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16424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36</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48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37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213603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38</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86752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39</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60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27418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40</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160020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41</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087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42</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43</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6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44</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5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45</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46</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92169"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92170"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423337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47</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30145" name="Photo Editor Photo" r:id="rId4" imgW="3761905" imgH="2790476" progId="MSPhotoEd.3">
                    <p:embed/>
                  </p:oleObj>
                </mc:Choice>
                <mc:Fallback>
                  <p:oleObj name="Photo Editor Photo" r:id="rId4" imgW="3761905" imgH="2790476" progId="MSPhotoEd.3">
                    <p:embed/>
                    <p:pic>
                      <p:nvPicPr>
                        <p:cNvPr id="0"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30146" name="Photo Editor Photo" r:id="rId11" imgW="5668166" imgH="3990476" progId="MSPhotoEd.3">
                    <p:embed/>
                  </p:oleObj>
                </mc:Choice>
                <mc:Fallback>
                  <p:oleObj name="Photo Editor Photo" r:id="rId11" imgW="5668166" imgH="3990476" progId="MSPhotoEd.3">
                    <p:embed/>
                    <p:pic>
                      <p:nvPicPr>
                        <p:cNvPr id="0"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48</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ea typeface="ＭＳ Ｐゴシック" charset="-128"/>
              </a:rPr>
              <a:t>Admin</a:t>
            </a:r>
            <a:r>
              <a:rPr lang="en-US" altLang="zh-CN" dirty="0">
                <a:ea typeface="ＭＳ Ｐゴシック" charset="-128"/>
              </a:rPr>
              <a:t>.</a:t>
            </a:r>
            <a:r>
              <a:rPr lang="en-US" altLang="x-none" dirty="0">
                <a:ea typeface="ＭＳ Ｐゴシック" charset="-128"/>
              </a:rPr>
              <a:t> and recaps</a:t>
            </a: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49</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5</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x-none"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511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50</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51</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52</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40017" name="Photo Editor Photo" r:id="rId4" imgW="11155332" imgH="9326277" progId="MSPhotoEd.3">
                  <p:embed/>
                </p:oleObj>
              </mc:Choice>
              <mc:Fallback>
                <p:oleObj name="Photo Editor Photo" r:id="rId4" imgW="11155332" imgH="9326277" progId="MSPhotoEd.3">
                  <p:embed/>
                  <p:pic>
                    <p:nvPicPr>
                      <p:cNvPr id="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53</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42063" name="Photo Editor Photo" r:id="rId4" imgW="9000000" imgH="6942857" progId="MSPhotoEd.3">
                  <p:embed/>
                </p:oleObj>
              </mc:Choice>
              <mc:Fallback>
                <p:oleObj name="Photo Editor Photo" r:id="rId4" imgW="9000000" imgH="6942857"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54</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55</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6</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9205"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9206"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39149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7</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extLst>
      <p:ext uri="{BB962C8B-B14F-4D97-AF65-F5344CB8AC3E}">
        <p14:creationId xmlns:p14="http://schemas.microsoft.com/office/powerpoint/2010/main" val="207508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8</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20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9</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3140018"/>
      </p:ext>
    </p:extLst>
  </p:cSld>
  <p:clrMapOvr>
    <a:masterClrMapping/>
  </p:clrMapOvr>
</p:sld>
</file>

<file path=ppt/theme/theme1.xml><?xml version="1.0" encoding="utf-8"?>
<a:theme xmlns:a="http://schemas.openxmlformats.org/drawingml/2006/main" name="2_Kurose">
  <a:themeElements>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CS433</Template>
  <TotalTime>9326</TotalTime>
  <Pages>23</Pages>
  <Words>3463</Words>
  <Application>Microsoft Macintosh PowerPoint</Application>
  <PresentationFormat>Custom</PresentationFormat>
  <Paragraphs>418</Paragraphs>
  <Slides>55</Slides>
  <Notes>50</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2_Kurose</vt:lpstr>
      <vt:lpstr>Photo Editor Photo</vt:lpstr>
      <vt:lpstr>A Taxonomy of Communication Networks</vt:lpstr>
      <vt:lpstr>PowerPoint Presentation</vt:lpstr>
      <vt:lpstr>Admin.</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 of communication networks</dc:title>
  <dc:subject/>
  <dc:creator>Yang Richard Yang</dc:creator>
  <cp:keywords/>
  <dc:description/>
  <cp:lastModifiedBy>Qiao Xiang</cp:lastModifiedBy>
  <cp:revision>801</cp:revision>
  <cp:lastPrinted>2017-09-05T16:49:43Z</cp:lastPrinted>
  <dcterms:created xsi:type="dcterms:W3CDTF">1997-02-16T14:02:43Z</dcterms:created>
  <dcterms:modified xsi:type="dcterms:W3CDTF">2021-09-16T07:01:28Z</dcterms:modified>
</cp:coreProperties>
</file>